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533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8487" y="3190875"/>
            <a:ext cx="5915025" cy="476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544" y="1303929"/>
            <a:ext cx="11915775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361708"/>
            <a:ext cx="119157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50470" y="3622432"/>
            <a:ext cx="204860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59262" y="4132386"/>
            <a:ext cx="204860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04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481137"/>
            <a:ext cx="11896725" cy="3895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12677" y="1521069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003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2447925"/>
            <a:ext cx="11896725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6138" y="3429000"/>
            <a:ext cx="1128932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9615" y="3938954"/>
            <a:ext cx="567983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051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132646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2024-11-25T05:59:05Z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